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59"/>
  </p:notesMasterIdLst>
  <p:sldIdLst>
    <p:sldId id="256" r:id="rId2"/>
    <p:sldId id="1122" r:id="rId3"/>
    <p:sldId id="471" r:id="rId4"/>
    <p:sldId id="1123" r:id="rId5"/>
    <p:sldId id="1124" r:id="rId6"/>
    <p:sldId id="499" r:id="rId7"/>
    <p:sldId id="1169" r:id="rId8"/>
    <p:sldId id="1170" r:id="rId9"/>
    <p:sldId id="1171" r:id="rId10"/>
    <p:sldId id="1172" r:id="rId11"/>
    <p:sldId id="1173" r:id="rId12"/>
    <p:sldId id="1162" r:id="rId13"/>
    <p:sldId id="584" r:id="rId14"/>
    <p:sldId id="1196" r:id="rId15"/>
    <p:sldId id="1197" r:id="rId16"/>
    <p:sldId id="1200" r:id="rId17"/>
    <p:sldId id="1198" r:id="rId18"/>
    <p:sldId id="1110" r:id="rId19"/>
    <p:sldId id="872" r:id="rId20"/>
    <p:sldId id="509" r:id="rId21"/>
    <p:sldId id="1126" r:id="rId22"/>
    <p:sldId id="1127" r:id="rId23"/>
    <p:sldId id="1128" r:id="rId24"/>
    <p:sldId id="1129" r:id="rId25"/>
    <p:sldId id="1130" r:id="rId26"/>
    <p:sldId id="572" r:id="rId27"/>
    <p:sldId id="1155" r:id="rId28"/>
    <p:sldId id="551" r:id="rId29"/>
    <p:sldId id="869" r:id="rId30"/>
    <p:sldId id="1025" r:id="rId31"/>
    <p:sldId id="1036" r:id="rId32"/>
    <p:sldId id="591" r:id="rId33"/>
    <p:sldId id="590" r:id="rId34"/>
    <p:sldId id="588" r:id="rId35"/>
    <p:sldId id="589" r:id="rId36"/>
    <p:sldId id="1132" r:id="rId37"/>
    <p:sldId id="1133" r:id="rId38"/>
    <p:sldId id="1093" r:id="rId39"/>
    <p:sldId id="1102" r:id="rId40"/>
    <p:sldId id="1113" r:id="rId41"/>
    <p:sldId id="1114" r:id="rId42"/>
    <p:sldId id="1165" r:id="rId43"/>
    <p:sldId id="1166" r:id="rId44"/>
    <p:sldId id="1167" r:id="rId45"/>
    <p:sldId id="1011" r:id="rId46"/>
    <p:sldId id="733" r:id="rId47"/>
    <p:sldId id="1015" r:id="rId48"/>
    <p:sldId id="1016" r:id="rId49"/>
    <p:sldId id="1017" r:id="rId50"/>
    <p:sldId id="1018" r:id="rId51"/>
    <p:sldId id="736" r:id="rId52"/>
    <p:sldId id="738" r:id="rId53"/>
    <p:sldId id="746" r:id="rId54"/>
    <p:sldId id="734" r:id="rId55"/>
    <p:sldId id="1174" r:id="rId56"/>
    <p:sldId id="1175" r:id="rId57"/>
    <p:sldId id="550" r:id="rId5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71"/>
            <p14:sldId id="1123"/>
            <p14:sldId id="1124"/>
            <p14:sldId id="499"/>
            <p14:sldId id="1169"/>
            <p14:sldId id="1170"/>
            <p14:sldId id="1171"/>
            <p14:sldId id="1172"/>
            <p14:sldId id="1173"/>
            <p14:sldId id="1162"/>
            <p14:sldId id="584"/>
            <p14:sldId id="1196"/>
            <p14:sldId id="1197"/>
            <p14:sldId id="1200"/>
            <p14:sldId id="1198"/>
            <p14:sldId id="1110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025"/>
            <p14:sldId id="1036"/>
            <p14:sldId id="591"/>
            <p14:sldId id="590"/>
            <p14:sldId id="588"/>
            <p14:sldId id="589"/>
            <p14:sldId id="1132"/>
            <p14:sldId id="1133"/>
            <p14:sldId id="1093"/>
            <p14:sldId id="1102"/>
            <p14:sldId id="1113"/>
            <p14:sldId id="1114"/>
            <p14:sldId id="1165"/>
            <p14:sldId id="1166"/>
            <p14:sldId id="1167"/>
            <p14:sldId id="1011"/>
            <p14:sldId id="733"/>
            <p14:sldId id="1015"/>
            <p14:sldId id="1016"/>
            <p14:sldId id="1017"/>
            <p14:sldId id="1018"/>
            <p14:sldId id="736"/>
            <p14:sldId id="738"/>
            <p14:sldId id="746"/>
            <p14:sldId id="734"/>
            <p14:sldId id="1174"/>
            <p14:sldId id="1175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5EA985"/>
    <a:srgbClr val="41719C"/>
    <a:srgbClr val="B58900"/>
    <a:srgbClr val="025249"/>
    <a:srgbClr val="D4EBE9"/>
    <a:srgbClr val="5697D5"/>
    <a:srgbClr val="57B98F"/>
    <a:srgbClr val="EB544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93"/>
    <p:restoredTop sz="96853" autoAdjust="0"/>
  </p:normalViewPr>
  <p:slideViewPr>
    <p:cSldViewPr snapToGrid="0" snapToObjects="1">
      <p:cViewPr varScale="1">
        <p:scale>
          <a:sx n="207" d="100"/>
          <a:sy n="207" d="100"/>
        </p:scale>
        <p:origin x="184" y="3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2.pn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10.05.23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499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5002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69" y="769545"/>
            <a:ext cx="8768862" cy="3996928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669029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5/10/23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5/10/23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5/10/23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5/10/23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projects/spring-graphql" TargetMode="Externa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7566278C-8B2F-7C4D-3043-1997C80AF2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399" t="23371" b="9488"/>
          <a:stretch/>
        </p:blipFill>
        <p:spPr>
          <a:xfrm>
            <a:off x="0" y="-266894"/>
            <a:ext cx="9144000" cy="5410394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4044127" y="2060345"/>
            <a:ext cx="152542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4000" b="1" dirty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Eine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44000" cy="592667"/>
          </a:xfrm>
        </p:spPr>
        <p:txBody>
          <a:bodyPr>
            <a:normAutofit/>
          </a:bodyPr>
          <a:lstStyle/>
          <a:p>
            <a:r>
              <a:rPr lang="de-DE" sz="1200" spc="60" dirty="0">
                <a:solidFill>
                  <a:srgbClr val="D4EBE9"/>
                </a:solidFill>
              </a:rPr>
              <a:t>Spring Meetup München | 11. Mai 2023 | @</a:t>
            </a:r>
            <a:r>
              <a:rPr lang="de-DE" sz="1200" spc="60" dirty="0" err="1">
                <a:solidFill>
                  <a:srgbClr val="D4EBE9"/>
                </a:solidFill>
              </a:rPr>
              <a:t>nilshartmann</a:t>
            </a:r>
            <a:endParaRPr lang="de-DE" sz="1200" spc="60" dirty="0">
              <a:solidFill>
                <a:srgbClr val="D4EBE9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222725" y="-183923"/>
            <a:ext cx="3132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232058" y="185195"/>
            <a:ext cx="3122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086867" y="4013744"/>
            <a:ext cx="5780983" cy="43861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450"/>
              </a:spcBef>
            </a:pPr>
            <a:r>
              <a:rPr lang="de-DE" spc="4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pc="4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/spring-munich-2023</a:t>
            </a:r>
            <a:endParaRPr lang="de-DE" sz="3200" b="1" spc="4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5AA03D-2AF4-3B04-10B9-E081FD602040}"/>
              </a:ext>
            </a:extLst>
          </p:cNvPr>
          <p:cNvSpPr/>
          <p:nvPr/>
        </p:nvSpPr>
        <p:spPr>
          <a:xfrm>
            <a:off x="3212269" y="2357256"/>
            <a:ext cx="584592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6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 API</a:t>
            </a:r>
            <a:endParaRPr lang="de-DE" sz="4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F181093-0F25-5729-8E19-FE5963E77F55}"/>
              </a:ext>
            </a:extLst>
          </p:cNvPr>
          <p:cNvSpPr txBox="1"/>
          <p:nvPr/>
        </p:nvSpPr>
        <p:spPr>
          <a:xfrm>
            <a:off x="2784783" y="3275080"/>
            <a:ext cx="620882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mit </a:t>
            </a:r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Java</a:t>
            </a:r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 und </a:t>
            </a:r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Spring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641865" y="2800433"/>
            <a:ext cx="3358612" cy="269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350145" y="3812366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350145" y="4042387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350145" y="4476869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2066985" y="3957194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6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18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18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2995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098"/>
          <a:stretch/>
        </p:blipFill>
        <p:spPr>
          <a:xfrm>
            <a:off x="5700156" y="1346623"/>
            <a:ext cx="3200754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1821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754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starten an einem speziellen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54881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11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starten an einem speziellen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Man kann nur Pfaden folgen,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im Schema definiert sind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493CB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 }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8147F663-B359-6051-0AB6-78F200003A94}"/>
              </a:ext>
            </a:extLst>
          </p:cNvPr>
          <p:cNvSpPr/>
          <p:nvPr/>
        </p:nvSpPr>
        <p:spPr>
          <a:xfrm>
            <a:off x="4157487" y="2884078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2135F88-5112-2D66-7B9D-802E02CDEDA7}"/>
              </a:ext>
            </a:extLst>
          </p:cNvPr>
          <p:cNvSpPr/>
          <p:nvPr/>
        </p:nvSpPr>
        <p:spPr>
          <a:xfrm>
            <a:off x="6010038" y="2996893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9083A3B-723A-C219-23B6-768F7022564A}"/>
              </a:ext>
            </a:extLst>
          </p:cNvPr>
          <p:cNvSpPr/>
          <p:nvPr/>
        </p:nvSpPr>
        <p:spPr>
          <a:xfrm>
            <a:off x="7797275" y="2153745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07602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475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starten an einem speziellen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Man kann nur Pfaden folgen,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im Schema definiert sind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Andere 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joins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sind nich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 möglich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FF00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A079A66-6523-8965-778E-98E4101F4B7F}"/>
              </a:ext>
            </a:extLst>
          </p:cNvPr>
          <p:cNvSpPr txBox="1"/>
          <p:nvPr/>
        </p:nvSpPr>
        <p:spPr>
          <a:xfrm>
            <a:off x="4221291" y="443663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⚡️</a:t>
            </a:r>
          </a:p>
        </p:txBody>
      </p:sp>
    </p:spTree>
    <p:extLst>
      <p:ext uri="{BB962C8B-B14F-4D97-AF65-F5344CB8AC3E}">
        <p14:creationId xmlns:p14="http://schemas.microsoft.com/office/powerpoint/2010/main" val="2371230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20948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5895354" y="4278821"/>
            <a:ext cx="203292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9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719145" y="430670"/>
            <a:ext cx="3705711" cy="2861342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769938"/>
            <a:ext cx="7124700" cy="3995737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74045" y="315650"/>
            <a:ext cx="6195928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8813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88138"/>
            <a:ext cx="1880638" cy="18586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857250" y="1659940"/>
            <a:ext cx="7429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5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35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35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8613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22" y="979004"/>
            <a:ext cx="2030513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1127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sz="1151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52" y="979004"/>
            <a:ext cx="2921957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4326338"/>
            <a:ext cx="6889041" cy="5957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575" y="1203829"/>
            <a:ext cx="5469449" cy="312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6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287" y="1765375"/>
            <a:ext cx="3424238" cy="30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240" y="2274504"/>
            <a:ext cx="3462582" cy="286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385" y="1979951"/>
            <a:ext cx="4192929" cy="293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063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58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857250" y="641773"/>
            <a:ext cx="74295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3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75" dirty="0" err="1"/>
              <a:t>Runtime</a:t>
            </a:r>
            <a:r>
              <a:rPr lang="de-DE" spc="75" dirty="0"/>
              <a:t> (AKA: </a:t>
            </a:r>
            <a:r>
              <a:rPr lang="de-DE" spc="75" dirty="0" err="1"/>
              <a:t>Your</a:t>
            </a:r>
            <a:r>
              <a:rPr lang="de-DE" spc="75" dirty="0"/>
              <a:t> </a:t>
            </a:r>
            <a:r>
              <a:rPr lang="de-DE" spc="75" dirty="0" err="1"/>
              <a:t>application</a:t>
            </a:r>
            <a:r>
              <a:rPr lang="de-DE" spc="75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1311985" y="51797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8" y="1640782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641773"/>
            <a:ext cx="7429500" cy="592667"/>
          </a:xfrm>
        </p:spPr>
        <p:txBody>
          <a:bodyPr>
            <a:normAutofit/>
          </a:bodyPr>
          <a:lstStyle/>
          <a:p>
            <a:endParaRPr lang="de-DE" sz="3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3664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283" y="2667000"/>
            <a:ext cx="5201435" cy="217038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1071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18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18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18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1163162" y="1581331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147735" y="1719831"/>
            <a:ext cx="1060865" cy="327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655449" y="1962205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2225988" y="1925204"/>
            <a:ext cx="1060864" cy="1842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2080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9489"/>
            <a:ext cx="1018662" cy="23600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290866" y="1798246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211586" y="1925203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5544518" y="222351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452495" y="2351782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033031" y="2699958"/>
            <a:ext cx="292854" cy="346870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5818838" y="24239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4737366" y="2531146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506331" y="447214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423166" y="4599097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742018" y="1730223"/>
            <a:ext cx="340574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082592" y="1730222"/>
            <a:ext cx="0" cy="264565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5447009" y="4189887"/>
            <a:ext cx="8952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5690396" y="4443802"/>
            <a:ext cx="0" cy="25896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121086" y="4702764"/>
            <a:ext cx="1138619" cy="214565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18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064333" y="1480654"/>
            <a:ext cx="4717667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1086671" y="355622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917457" y="369851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1134296" y="149120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965082" y="162587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6407086" y="163597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4859624" y="1762929"/>
            <a:ext cx="1547462" cy="5721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5633355" y="1765318"/>
            <a:ext cx="773732" cy="2668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1105721" y="245513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936507" y="263552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7160315" cy="5055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https://spring.io/projects/spring-graphql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 in Spring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Enthalten in Spring Boot 2.7 (aktuell RC1)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285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667540" y="2575603"/>
            <a:ext cx="3084499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05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61912" y="2691020"/>
            <a:ext cx="283265" cy="15902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175553" y="2815949"/>
            <a:ext cx="2090944" cy="7899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05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4912416" y="337682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5695710" y="3235187"/>
            <a:ext cx="222689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05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062620" y="418189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845914" y="4040257"/>
            <a:ext cx="244169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1790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Performance-Optimierung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Handler-Funktionen können asynchron sein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3" y="1840752"/>
            <a:ext cx="580776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Mono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(Rating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CompletableFuture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Float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ratingService.calculateAvgRating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2815206" y="2597966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572001" y="2456333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Reaktiver Zugriff auf Micro-Service per HTTP</a:t>
            </a:r>
            <a:endParaRPr lang="de-DE" sz="1050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C51CE96-89A8-21DF-6606-5081D5982FA3}"/>
              </a:ext>
            </a:extLst>
          </p:cNvPr>
          <p:cNvCxnSpPr>
            <a:cxnSpLocks/>
          </p:cNvCxnSpPr>
          <p:nvPr/>
        </p:nvCxnSpPr>
        <p:spPr>
          <a:xfrm flipH="1">
            <a:off x="3054388" y="3380131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4DB841D0-F42A-2188-49D8-2B93E0CEA1CD}"/>
              </a:ext>
            </a:extLst>
          </p:cNvPr>
          <p:cNvSpPr/>
          <p:nvPr/>
        </p:nvSpPr>
        <p:spPr>
          <a:xfrm>
            <a:off x="4811182" y="3238499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Zugriff auf asynchronen Spring-Service (@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</a:rPr>
              <a:t>Async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7919324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621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5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über "normale" Spring Endpunkte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Spring 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HTTP-Endpunkt absichern und/oder einzelne Handler-Funktionen und/oder Domain-Schicht (ähnlich wie bei REST)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258955" y="2597966"/>
            <a:ext cx="5045528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PreAuthorize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hasRole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('EDITOR')")</a:t>
            </a: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16530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Validation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können mit Bean Validation validiert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Größen- oder Längenbeschränkungen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184652" y="1897257"/>
            <a:ext cx="5949400" cy="31624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record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@Size(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=128)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@Max(5)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}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@Valid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@Argument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65418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Was gibt es bei der Ausführung dieses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ein Problem?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5" y="1957387"/>
            <a:ext cx="3978773" cy="167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86511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393404" y="1896817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88103329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Ratings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 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566298" y="2108530"/>
            <a:ext cx="650929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343479138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8791332-20E6-1541-8293-254C2E4E914E}"/>
              </a:ext>
            </a:extLst>
          </p:cNvPr>
          <p:cNvSpPr/>
          <p:nvPr/>
        </p:nvSpPr>
        <p:spPr>
          <a:xfrm>
            <a:off x="6080786" y="4740644"/>
            <a:ext cx="100533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Remote-Call!</a:t>
            </a:r>
          </a:p>
        </p:txBody>
      </p: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81F437D-13C5-F14E-AC67-70FF37F573BE}"/>
              </a:ext>
            </a:extLst>
          </p:cNvPr>
          <p:cNvCxnSpPr>
            <a:cxnSpLocks/>
          </p:cNvCxnSpPr>
          <p:nvPr/>
        </p:nvCxnSpPr>
        <p:spPr>
          <a:xfrm flipH="1" flipV="1">
            <a:off x="5933590" y="4585996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7131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719513" y="4844520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4131250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212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1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1850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ursprünglich aus der JavaScript-Implementierung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kann: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Aufrufe zusammenfassen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Ergebnisse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 ausgeführt werden</a:t>
            </a:r>
          </a:p>
        </p:txBody>
      </p:sp>
    </p:spTree>
    <p:extLst>
      <p:ext uri="{BB962C8B-B14F-4D97-AF65-F5344CB8AC3E}">
        <p14:creationId xmlns:p14="http://schemas.microsoft.com/office/powerpoint/2010/main" val="277299329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</p:spTree>
    <p:extLst>
      <p:ext uri="{BB962C8B-B14F-4D97-AF65-F5344CB8AC3E}">
        <p14:creationId xmlns:p14="http://schemas.microsoft.com/office/powerpoint/2010/main" val="142942719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2691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0835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2691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719513" y="4770357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89680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298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eigentlichen Daten werden dann gesammelt in einem </a:t>
            </a:r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geladen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7D4CEB1-7BB4-864E-B031-F8D46E0A2FDB}"/>
              </a:ext>
            </a:extLst>
          </p:cNvPr>
          <p:cNvSpPr/>
          <p:nvPr/>
        </p:nvSpPr>
        <p:spPr>
          <a:xfrm>
            <a:off x="2528050" y="4149882"/>
            <a:ext cx="3631122" cy="502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aufgerufen mit einer </a:t>
            </a:r>
            <a:r>
              <a:rPr lang="de-DE" sz="115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aus einer </a:t>
            </a:r>
            <a:r>
              <a:rPr lang="de-DE" sz="115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-Aufrufen stammen</a:t>
            </a:r>
          </a:p>
        </p:txBody>
      </p:sp>
    </p:spTree>
    <p:extLst>
      <p:ext uri="{BB962C8B-B14F-4D97-AF65-F5344CB8AC3E}">
        <p14:creationId xmlns:p14="http://schemas.microsoft.com/office/powerpoint/2010/main" val="87753977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GraphQL bietet Unterstützung für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(Spring </a:t>
            </a:r>
            <a:r>
              <a:rPr lang="de-DE" sz="1523" dirty="0" err="1">
                <a:solidFill>
                  <a:srgbClr val="D4EBE9"/>
                </a:solidFill>
              </a:rPr>
              <a:t>for</a:t>
            </a:r>
            <a:r>
              <a:rPr lang="de-DE" sz="1523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520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 als Parameter in einer Mapping-Funktion angegeben werden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muss dann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CompletableFuture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SchemaMapping</a:t>
            </a:r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dataloader.load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66245464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Registrieren des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(Spring </a:t>
            </a:r>
            <a:r>
              <a:rPr lang="de-DE" sz="1523" dirty="0" err="1">
                <a:solidFill>
                  <a:srgbClr val="D4EBE9"/>
                </a:solidFill>
              </a:rPr>
              <a:t>for</a:t>
            </a:r>
            <a:r>
              <a:rPr lang="de-DE" sz="1523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406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mit der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Spring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registriert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Instanz der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steht als Bean zur Verfügung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Registriert wird 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"Typ-Pair", das aus dem Typen eines Keys (z.B. String) und dem Typen des zugehörigen Objektes besteht (z.B. User)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-Instanz muss 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Flux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oder Mono&lt;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&gt;-Objekt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MappedBatchLoader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BatchLoaderRegistry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forTypePair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(List&lt;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BatchLoaderEnvironment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-&gt; {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log.info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Users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{}",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Flux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userService.findUsersWithIds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}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// ...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3705778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57"/>
          <a:stretch/>
        </p:blipFill>
        <p:spPr>
          <a:xfrm>
            <a:off x="0" y="-10238"/>
            <a:ext cx="9144000" cy="52122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-20096" y="-10237"/>
            <a:ext cx="9144000" cy="4619548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857250" y="4550833"/>
            <a:ext cx="7429500" cy="592667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7239" y="4609310"/>
            <a:ext cx="7429500" cy="592667"/>
          </a:xfrm>
        </p:spPr>
        <p:txBody>
          <a:bodyPr/>
          <a:lstStyle/>
          <a:p>
            <a:r>
              <a:rPr lang="de-DE" spc="60" dirty="0"/>
              <a:t>HTTPS://NILSHARTMANN.NET | @</a:t>
            </a:r>
            <a:r>
              <a:rPr lang="de-DE" spc="60" dirty="0" err="1"/>
              <a:t>nilshartmann</a:t>
            </a:r>
            <a:endParaRPr lang="de-DE" spc="6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388725" y="1575032"/>
            <a:ext cx="4592255" cy="776853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673241" y="2646514"/>
            <a:ext cx="7757326" cy="162397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40" dirty="0" err="1">
                <a:solidFill>
                  <a:srgbClr val="025249"/>
                </a:solidFill>
              </a:rPr>
              <a:t>Slides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/spring-munich-2023</a:t>
            </a:r>
            <a:r>
              <a:rPr lang="de-DE" sz="1800" b="1" spc="40">
                <a:solidFill>
                  <a:srgbClr val="41719C"/>
                </a:solidFill>
              </a:rPr>
              <a:t> </a:t>
            </a:r>
            <a:r>
              <a:rPr lang="de-DE" sz="1800" b="1" spc="40" dirty="0">
                <a:solidFill>
                  <a:srgbClr val="41719C"/>
                </a:solidFill>
              </a:rPr>
              <a:t>(PDF)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Source-Code: </a:t>
            </a:r>
            <a:r>
              <a:rPr lang="de-DE" sz="1800" b="1" spc="40" dirty="0">
                <a:solidFill>
                  <a:srgbClr val="41719C"/>
                </a:solidFill>
              </a:rPr>
              <a:t>https://github.com/nilshartmann/spring-graphql-talk 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Kontakt: </a:t>
            </a:r>
            <a:r>
              <a:rPr lang="de-DE" sz="1800" b="1" spc="40" dirty="0" err="1">
                <a:solidFill>
                  <a:srgbClr val="41719C"/>
                </a:solidFill>
              </a:rPr>
              <a:t>nils@nilshartmann.net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872158" y="214864"/>
            <a:ext cx="7414592" cy="1523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3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sz="93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85242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200" cap="none" spc="75" dirty="0"/>
              <a:t>Source: https://</a:t>
            </a:r>
            <a:r>
              <a:rPr lang="de-DE" sz="1200" cap="none" spc="75" dirty="0" err="1"/>
              <a:t>github.com</a:t>
            </a:r>
            <a:r>
              <a:rPr lang="de-DE" sz="1200" cap="none" spc="75" dirty="0"/>
              <a:t>/</a:t>
            </a:r>
            <a:r>
              <a:rPr lang="de-DE" sz="1200" cap="none" spc="75" dirty="0" err="1"/>
              <a:t>nilshartmann</a:t>
            </a:r>
            <a:r>
              <a:rPr lang="de-DE" sz="1200" cap="none" spc="75" dirty="0"/>
              <a:t>/spring-</a:t>
            </a:r>
            <a:r>
              <a:rPr lang="de-DE" sz="1200" cap="none" spc="75" dirty="0" err="1"/>
              <a:t>graphql</a:t>
            </a:r>
            <a:r>
              <a:rPr lang="de-DE" sz="1200" cap="none" spc="75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235" y="160668"/>
            <a:ext cx="3195530" cy="352457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1: Backend bestimmt Aussehen der Endpunkte /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72" y="3015555"/>
            <a:ext cx="1035844" cy="110853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584" y="3015555"/>
            <a:ext cx="1035843" cy="11085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096" y="3015555"/>
            <a:ext cx="1035843" cy="110853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718072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96835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261497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2: Client diktiert die API nach seinen Anforderungen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428750" y="2571751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679030" y="2571751"/>
            <a:ext cx="1937018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5972174" y="2571751"/>
            <a:ext cx="2025254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21" y="3087541"/>
            <a:ext cx="952281" cy="128641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262" y="3015556"/>
            <a:ext cx="968572" cy="132541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774" y="3001701"/>
            <a:ext cx="1002802" cy="137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2988</Words>
  <Application>Microsoft Macintosh PowerPoint</Application>
  <PresentationFormat>Bildschirmpräsentation (16:9)</PresentationFormat>
  <Paragraphs>610</Paragraphs>
  <Slides>57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57</vt:i4>
      </vt:variant>
    </vt:vector>
  </HeadingPairs>
  <TitlesOfParts>
    <vt:vector size="70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Spring Meetup München | 11. Mai 2023 | @nilshartmann</vt:lpstr>
      <vt:lpstr>https://nilshartmann.net</vt:lpstr>
      <vt:lpstr>PowerPoint-Präsentation</vt:lpstr>
      <vt:lpstr>PowerPoint-Präsentation</vt:lpstr>
      <vt:lpstr>GraphQL</vt:lpstr>
      <vt:lpstr>Source: https://github.com/nilshartmann/spring-graphql-talk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GraphQL APIs</vt:lpstr>
      <vt:lpstr>PowerPoint-Präsentation</vt:lpstr>
      <vt:lpstr>Query Language</vt:lpstr>
      <vt:lpstr>Query Language</vt:lpstr>
      <vt:lpstr>Query Language</vt:lpstr>
      <vt:lpstr>Query Language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1212</cp:revision>
  <cp:lastPrinted>2019-09-03T13:49:24Z</cp:lastPrinted>
  <dcterms:created xsi:type="dcterms:W3CDTF">2016-03-28T15:59:53Z</dcterms:created>
  <dcterms:modified xsi:type="dcterms:W3CDTF">2023-05-10T12:36:17Z</dcterms:modified>
</cp:coreProperties>
</file>